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63" r:id="rId7"/>
    <p:sldId id="264" r:id="rId8"/>
    <p:sldId id="265" r:id="rId9"/>
    <p:sldId id="266" r:id="rId10"/>
    <p:sldId id="267" r:id="rId11"/>
    <p:sldId id="260" r:id="rId12"/>
    <p:sldId id="271" r:id="rId13"/>
    <p:sldId id="261" r:id="rId14"/>
    <p:sldId id="268" r:id="rId15"/>
    <p:sldId id="269" r:id="rId16"/>
    <p:sldId id="270" r:id="rId17"/>
    <p:sldId id="276" r:id="rId18"/>
    <p:sldId id="277" r:id="rId19"/>
    <p:sldId id="278" r:id="rId20"/>
    <p:sldId id="279" r:id="rId21"/>
    <p:sldId id="280"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4/12/2020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t>4/12/2020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8958" y="0"/>
            <a:ext cx="8791575" cy="2387600"/>
          </a:xfrm>
        </p:spPr>
        <p:txBody>
          <a:bodyPr/>
          <a:lstStyle/>
          <a:p>
            <a:r>
              <a:rPr lang="en-GB"/>
              <a:t>Group project – final presentation </a:t>
            </a:r>
            <a:endParaRPr lang="en-US"/>
          </a:p>
        </p:txBody>
      </p:sp>
      <p:sp>
        <p:nvSpPr>
          <p:cNvPr id="3" name="Subtitle 2"/>
          <p:cNvSpPr>
            <a:spLocks noGrp="1"/>
          </p:cNvSpPr>
          <p:nvPr>
            <p:ph type="subTitle" idx="1"/>
          </p:nvPr>
        </p:nvSpPr>
        <p:spPr/>
        <p:txBody>
          <a:bodyPr/>
          <a:lstStyle/>
          <a:p>
            <a:r>
              <a:rPr lang="en-GB">
                <a:latin typeface="Calibri" panose="020F0502020204030204" pitchFamily="34" charset="0"/>
              </a:rPr>
              <a:t>Created by James McQuade </a:t>
            </a:r>
          </a:p>
          <a:p>
            <a:r>
              <a:rPr lang="en-GB">
                <a:latin typeface="Calibri" panose="020F0502020204030204" pitchFamily="34" charset="0"/>
              </a:rPr>
              <a:t>                       James Cummins</a:t>
            </a:r>
          </a:p>
          <a:p>
            <a:r>
              <a:rPr lang="en-GB">
                <a:latin typeface="Calibri" panose="020F0502020204030204" pitchFamily="34" charset="0"/>
              </a:rPr>
              <a:t>                       Dillan Deegan</a:t>
            </a:r>
            <a:endParaRPr lang="en-US">
              <a:latin typeface="Calibri" panose="020F0502020204030204" pitchFamily="34" charset="0"/>
            </a:endParaRPr>
          </a:p>
        </p:txBody>
      </p:sp>
      <p:pic>
        <p:nvPicPr>
          <p:cNvPr id="4" name="Audio 3">
            <a:hlinkClick r:id="" action="ppaction://media"/>
            <a:extLst>
              <a:ext uri="{FF2B5EF4-FFF2-40B4-BE49-F238E27FC236}">
                <a16:creationId xmlns:a16="http://schemas.microsoft.com/office/drawing/2014/main" id="{C8B2A8A4-9420-4FAD-99E2-9ACEB325BA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367"/>
    </mc:Choice>
    <mc:Fallback>
      <p:transition spd="slow" advTm="9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Sprint 2 - continued</a:t>
            </a:r>
            <a:endParaRPr lang="en-US"/>
          </a:p>
        </p:txBody>
      </p:sp>
      <p:sp>
        <p:nvSpPr>
          <p:cNvPr id="3" name="Content Placeholder 2"/>
          <p:cNvSpPr>
            <a:spLocks noGrp="1"/>
          </p:cNvSpPr>
          <p:nvPr>
            <p:ph idx="1"/>
          </p:nvPr>
        </p:nvSpPr>
        <p:spPr/>
        <p:txBody>
          <a:bodyPr>
            <a:noAutofit/>
          </a:bodyPr>
          <a:lstStyle/>
          <a:p>
            <a:r>
              <a:rPr lang="en-GB" sz="2200">
                <a:latin typeface="Calibri" panose="020F0502020204030204" pitchFamily="34" charset="0"/>
              </a:rPr>
              <a:t>The product quiz when you login is a quiz on each of the 3 categories of products along with one on the general website. </a:t>
            </a:r>
          </a:p>
          <a:p>
            <a:endParaRPr lang="en-GB" sz="2200">
              <a:latin typeface="Calibri" panose="020F0502020204030204" pitchFamily="34" charset="0"/>
            </a:endParaRPr>
          </a:p>
          <a:p>
            <a:r>
              <a:rPr lang="en-GB" sz="2200">
                <a:latin typeface="Calibri" panose="020F0502020204030204" pitchFamily="34" charset="0"/>
              </a:rPr>
              <a:t>The app was decided to have 3 pages alongside the login system. These have all books, games and movies along with a review feature for each product. </a:t>
            </a:r>
          </a:p>
          <a:p>
            <a:endParaRPr lang="en-GB" sz="2200">
              <a:latin typeface="Calibri" panose="020F0502020204030204" pitchFamily="34" charset="0"/>
            </a:endParaRPr>
          </a:p>
          <a:p>
            <a:r>
              <a:rPr lang="en-GB" sz="2200">
                <a:latin typeface="Calibri" panose="020F0502020204030204" pitchFamily="34" charset="0"/>
              </a:rPr>
              <a:t>Finally, there are pop up age ratings on the 3 category pages for security.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878" y="494471"/>
            <a:ext cx="9905998" cy="1478570"/>
          </a:xfrm>
        </p:spPr>
        <p:txBody>
          <a:bodyPr/>
          <a:lstStyle/>
          <a:p>
            <a:r>
              <a:rPr lang="en-GB"/>
              <a:t>Results </a:t>
            </a:r>
            <a:endParaRPr lang="en-US"/>
          </a:p>
        </p:txBody>
      </p:sp>
      <p:sp>
        <p:nvSpPr>
          <p:cNvPr id="3" name="Content Placeholder 2"/>
          <p:cNvSpPr>
            <a:spLocks noGrp="1"/>
          </p:cNvSpPr>
          <p:nvPr>
            <p:ph idx="1"/>
          </p:nvPr>
        </p:nvSpPr>
        <p:spPr/>
        <p:txBody>
          <a:bodyPr>
            <a:normAutofit fontScale="92500" lnSpcReduction="10000"/>
          </a:bodyPr>
          <a:lstStyle/>
          <a:p>
            <a:r>
              <a:rPr lang="en-GB"/>
              <a:t>The overall project is very clean, has as little errors as possible and runs smoothly while being responsive.</a:t>
            </a:r>
          </a:p>
          <a:p>
            <a:r>
              <a:rPr lang="en-GB"/>
              <a:t>Theres enough content to take an interest in any product, developer,  author or director. </a:t>
            </a:r>
          </a:p>
          <a:p>
            <a:r>
              <a:rPr lang="en-GB"/>
              <a:t>You can register and login on the website or app and see the new features along with your username in the corner for personal satisfaction. </a:t>
            </a:r>
          </a:p>
          <a:p>
            <a:r>
              <a:rPr lang="en-GB"/>
              <a:t> There is much to interact with and lots of info to store and talk about- what we always wanted.</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Footnote </a:t>
            </a:r>
            <a:endParaRPr lang="en-US"/>
          </a:p>
        </p:txBody>
      </p:sp>
      <p:sp>
        <p:nvSpPr>
          <p:cNvPr id="3" name="Content Placeholder 2"/>
          <p:cNvSpPr>
            <a:spLocks noGrp="1"/>
          </p:cNvSpPr>
          <p:nvPr>
            <p:ph idx="1"/>
          </p:nvPr>
        </p:nvSpPr>
        <p:spPr/>
        <p:txBody>
          <a:bodyPr>
            <a:normAutofit/>
          </a:bodyPr>
          <a:lstStyle/>
          <a:p>
            <a:r>
              <a:rPr lang="en-GB" sz="2200">
                <a:latin typeface="Calibri" panose="020F0502020204030204" pitchFamily="34" charset="0"/>
              </a:rPr>
              <a:t>As most of the tasks can   be seen in the final report and back logs,  we will only be  generally  listing what we all did.</a:t>
            </a:r>
            <a:r>
              <a:rPr lang="en-GB" sz="1600">
                <a:latin typeface="Calibri" panose="020F0502020204030204" pitchFamily="34" charset="0"/>
              </a:rPr>
              <a:t> </a:t>
            </a:r>
            <a:endParaRPr lang="en-US" sz="1600">
              <a:latin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Student CONTRIBUTION -  James McQuade</a:t>
            </a:r>
            <a:endParaRPr lang="en-US"/>
          </a:p>
        </p:txBody>
      </p:sp>
      <p:sp>
        <p:nvSpPr>
          <p:cNvPr id="3" name="Content Placeholder 2"/>
          <p:cNvSpPr>
            <a:spLocks noGrp="1"/>
          </p:cNvSpPr>
          <p:nvPr>
            <p:ph idx="1"/>
          </p:nvPr>
        </p:nvSpPr>
        <p:spPr/>
        <p:txBody>
          <a:bodyPr>
            <a:normAutofit fontScale="92500" lnSpcReduction="10000"/>
          </a:bodyPr>
          <a:lstStyle/>
          <a:p>
            <a:r>
              <a:rPr lang="en-GB"/>
              <a:t>In sprint one, I created the content on the book page. I added the purchase link to Amazon. </a:t>
            </a:r>
          </a:p>
          <a:p>
            <a:r>
              <a:rPr lang="en-GB"/>
              <a:t>The review system for each book was added in with the progress bar colour linked to what the book was ( Green for Harry Potter because of his eyes and the spell that made him famous)</a:t>
            </a:r>
          </a:p>
          <a:p>
            <a:r>
              <a:rPr lang="en-GB"/>
              <a:t>The refactoring and error  checking was done by me at the end of this sprint.</a:t>
            </a:r>
          </a:p>
          <a:p>
            <a:r>
              <a:rPr lang="en-GB"/>
              <a:t>I came up with the idea for our social media accounts, created them and linked them too.</a:t>
            </a:r>
            <a:endParaRPr lang="en-US"/>
          </a:p>
        </p:txBody>
      </p:sp>
      <p:pic>
        <p:nvPicPr>
          <p:cNvPr id="7" name="Audio 6">
            <a:hlinkClick r:id="" action="ppaction://media"/>
            <a:extLst>
              <a:ext uri="{FF2B5EF4-FFF2-40B4-BE49-F238E27FC236}">
                <a16:creationId xmlns:a16="http://schemas.microsoft.com/office/drawing/2014/main" id="{7CC445F4-6B92-4763-A33C-7F33D29B16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623"/>
    </mc:Choice>
    <mc:Fallback>
      <p:transition spd="slow" advTm="98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James McQuade  - continued </a:t>
            </a:r>
            <a:endParaRPr lang="en-US"/>
          </a:p>
        </p:txBody>
      </p:sp>
      <p:sp>
        <p:nvSpPr>
          <p:cNvPr id="3" name="Content Placeholder 2"/>
          <p:cNvSpPr>
            <a:spLocks noGrp="1"/>
          </p:cNvSpPr>
          <p:nvPr>
            <p:ph idx="1"/>
          </p:nvPr>
        </p:nvSpPr>
        <p:spPr/>
        <p:txBody>
          <a:bodyPr/>
          <a:lstStyle/>
          <a:p>
            <a:r>
              <a:rPr lang="en-GB"/>
              <a:t>I also created the information page that stores the social media links along with some other data.</a:t>
            </a:r>
          </a:p>
          <a:p>
            <a:r>
              <a:rPr lang="en-GB"/>
              <a:t>For  sprint 2,  I decided to add some security. I made Jquery popups for books, movies and game pages. These served as a warning and disclaimer about the content on each page.</a:t>
            </a:r>
          </a:p>
          <a:p>
            <a:r>
              <a:rPr lang="en-GB"/>
              <a:t>I created the  books page on the app, with its similar content and review interaction. This was the template for the other two pages.</a:t>
            </a:r>
          </a:p>
          <a:p>
            <a:endParaRPr lang="en-US"/>
          </a:p>
        </p:txBody>
      </p:sp>
      <p:pic>
        <p:nvPicPr>
          <p:cNvPr id="6" name="Audio 5">
            <a:hlinkClick r:id="" action="ppaction://media"/>
            <a:extLst>
              <a:ext uri="{FF2B5EF4-FFF2-40B4-BE49-F238E27FC236}">
                <a16:creationId xmlns:a16="http://schemas.microsoft.com/office/drawing/2014/main" id="{167F4FC4-FB29-4F39-9E9F-44EB7BEE53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007"/>
    </mc:Choice>
    <mc:Fallback>
      <p:transition spd="slow" advTm="74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James McQuade   - sprint 2</a:t>
            </a:r>
            <a:endParaRPr lang="en-US"/>
          </a:p>
        </p:txBody>
      </p:sp>
      <p:sp>
        <p:nvSpPr>
          <p:cNvPr id="3" name="Content Placeholder 2"/>
          <p:cNvSpPr>
            <a:spLocks noGrp="1"/>
          </p:cNvSpPr>
          <p:nvPr>
            <p:ph idx="1"/>
          </p:nvPr>
        </p:nvSpPr>
        <p:spPr/>
        <p:txBody>
          <a:bodyPr>
            <a:normAutofit fontScale="92500"/>
          </a:bodyPr>
          <a:lstStyle/>
          <a:p>
            <a:r>
              <a:rPr lang="en-GB"/>
              <a:t>The logic review was decided between the three of us. I drew up the draft of things to decide about.</a:t>
            </a:r>
          </a:p>
          <a:p>
            <a:r>
              <a:rPr lang="en-GB"/>
              <a:t>I figured that the information page was a bit empty so I changed it to an FAQ page. I kept the info and links from  before, adding in 4 Q and A’s on each version, with the logged in version having info about the development of the project.</a:t>
            </a:r>
          </a:p>
          <a:p>
            <a:r>
              <a:rPr lang="en-GB"/>
              <a:t>I commented over 60% of the code in the files so people could understand it better.</a:t>
            </a:r>
            <a:endParaRPr lang="en-US"/>
          </a:p>
        </p:txBody>
      </p:sp>
      <p:pic>
        <p:nvPicPr>
          <p:cNvPr id="5" name="Audio 4">
            <a:hlinkClick r:id="" action="ppaction://media"/>
            <a:extLst>
              <a:ext uri="{FF2B5EF4-FFF2-40B4-BE49-F238E27FC236}">
                <a16:creationId xmlns:a16="http://schemas.microsoft.com/office/drawing/2014/main" id="{A0302E5B-1595-4C40-B919-14ED1C38A4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1955"/>
    </mc:Choice>
    <mc:Fallback>
      <p:transition spd="slow" advTm="121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James McQuade  - continued</a:t>
            </a:r>
            <a:endParaRPr lang="en-US"/>
          </a:p>
        </p:txBody>
      </p:sp>
      <p:sp>
        <p:nvSpPr>
          <p:cNvPr id="3" name="Content Placeholder 2"/>
          <p:cNvSpPr>
            <a:spLocks noGrp="1"/>
          </p:cNvSpPr>
          <p:nvPr>
            <p:ph idx="1"/>
          </p:nvPr>
        </p:nvSpPr>
        <p:spPr/>
        <p:txBody>
          <a:bodyPr/>
          <a:lstStyle/>
          <a:p>
            <a:r>
              <a:rPr lang="en-GB"/>
              <a:t> I added in most features to the user page  as just upcoming products wasnt personal enough. </a:t>
            </a:r>
          </a:p>
          <a:p>
            <a:r>
              <a:rPr lang="en-GB"/>
              <a:t>I made the website functional on chrome,  firefox and IE Edge so its easier to run.</a:t>
            </a:r>
          </a:p>
          <a:p>
            <a:r>
              <a:rPr lang="en-GB"/>
              <a:t>Again,  the refactoring was done by me. I went through each file to check for errors and reformatted it.</a:t>
            </a:r>
          </a:p>
          <a:p>
            <a:endParaRPr lang="en-US"/>
          </a:p>
        </p:txBody>
      </p:sp>
      <p:pic>
        <p:nvPicPr>
          <p:cNvPr id="4" name="Audio 3">
            <a:hlinkClick r:id="" action="ppaction://media"/>
            <a:extLst>
              <a:ext uri="{FF2B5EF4-FFF2-40B4-BE49-F238E27FC236}">
                <a16:creationId xmlns:a16="http://schemas.microsoft.com/office/drawing/2014/main" id="{03DC1E38-4086-4D21-8EF6-2BC1F00930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522"/>
    </mc:Choice>
    <mc:Fallback>
      <p:transition spd="slow" advTm="69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ltLang="en-GB"/>
              <a:t>Student COntribution - James Cummins </a:t>
            </a:r>
          </a:p>
        </p:txBody>
      </p:sp>
      <p:sp>
        <p:nvSpPr>
          <p:cNvPr id="3" name="Content Placeholder 2"/>
          <p:cNvSpPr>
            <a:spLocks noGrp="1"/>
          </p:cNvSpPr>
          <p:nvPr>
            <p:ph idx="1"/>
          </p:nvPr>
        </p:nvSpPr>
        <p:spPr/>
        <p:txBody>
          <a:bodyPr>
            <a:normAutofit fontScale="92500"/>
          </a:bodyPr>
          <a:lstStyle/>
          <a:p>
            <a:r>
              <a:rPr lang="en-IE" altLang="en-GB"/>
              <a:t>In the first sprint i took up the responsibility of creating the games page and maintainig. This included the adding of information to the page the adding links and images.</a:t>
            </a:r>
          </a:p>
          <a:p>
            <a:r>
              <a:rPr lang="en-IE" altLang="en-GB"/>
              <a:t>i was also tasked with the login system for the website this resulted in me having to learn about php and the use of xammp this process also included the cration of the database.</a:t>
            </a:r>
          </a:p>
          <a:p>
            <a:r>
              <a:rPr lang="en-IE" altLang="en-GB"/>
              <a:t>Finally for sprint one i was also tasked with creating the app however nothing advanced was done until sprint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ltLang="en-GB"/>
              <a:t>James Cummins - Sprint 2</a:t>
            </a:r>
          </a:p>
        </p:txBody>
      </p:sp>
      <p:sp>
        <p:nvSpPr>
          <p:cNvPr id="3" name="Content Placeholder 2"/>
          <p:cNvSpPr>
            <a:spLocks noGrp="1"/>
          </p:cNvSpPr>
          <p:nvPr>
            <p:ph idx="1"/>
          </p:nvPr>
        </p:nvSpPr>
        <p:spPr/>
        <p:txBody>
          <a:bodyPr>
            <a:normAutofit fontScale="92500"/>
          </a:bodyPr>
          <a:lstStyle/>
          <a:p>
            <a:r>
              <a:rPr lang="en-IE" altLang="en-GB"/>
              <a:t>For sprint two i was in charge of the quiz section this constiste of a lot of html and javascript.</a:t>
            </a:r>
          </a:p>
          <a:p>
            <a:r>
              <a:rPr lang="en-IE" altLang="en-GB"/>
              <a:t>I had bulit on the login system database so that the app could work with it by sending the information to the same place.</a:t>
            </a:r>
          </a:p>
          <a:p>
            <a:r>
              <a:rPr lang="en-IE" altLang="en-GB"/>
              <a:t>I also crated the databse for the feedback page as well as coding the php for the page.</a:t>
            </a:r>
          </a:p>
          <a:p>
            <a:r>
              <a:rPr lang="en-IE" altLang="en-GB"/>
              <a:t>Finally i coded the app to work with the pre existig database so the users information could be used on both platforms. </a:t>
            </a:r>
          </a:p>
          <a:p>
            <a:endParaRPr lang="en-IE" alt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ltLang="en-GB"/>
              <a:t>James Cummins - Continued </a:t>
            </a:r>
          </a:p>
        </p:txBody>
      </p:sp>
      <p:sp>
        <p:nvSpPr>
          <p:cNvPr id="3" name="Content Placeholder 2"/>
          <p:cNvSpPr>
            <a:spLocks noGrp="1"/>
          </p:cNvSpPr>
          <p:nvPr>
            <p:ph idx="1"/>
          </p:nvPr>
        </p:nvSpPr>
        <p:spPr/>
        <p:txBody>
          <a:bodyPr/>
          <a:lstStyle/>
          <a:p>
            <a:r>
              <a:rPr lang="en-IE" altLang="en-GB"/>
              <a:t>There were a couple more other features that were done by all team mebers however in this presentation i felt it best to mention the ones i had the most contribution to.</a:t>
            </a:r>
          </a:p>
          <a:p>
            <a:r>
              <a:rPr lang="en-IE" altLang="en-GB"/>
              <a:t>Which i feel was mostly backend stuff such as the database, php and xampp however anything done to the games page on the website and app would have been done by me.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Project aims</a:t>
            </a:r>
            <a:endParaRPr lang="en-US"/>
          </a:p>
        </p:txBody>
      </p:sp>
      <p:sp>
        <p:nvSpPr>
          <p:cNvPr id="3" name="Content Placeholder 2"/>
          <p:cNvSpPr>
            <a:spLocks noGrp="1"/>
          </p:cNvSpPr>
          <p:nvPr>
            <p:ph idx="1"/>
          </p:nvPr>
        </p:nvSpPr>
        <p:spPr/>
        <p:txBody>
          <a:bodyPr>
            <a:normAutofit/>
          </a:bodyPr>
          <a:lstStyle/>
          <a:p>
            <a:r>
              <a:rPr lang="en-GB" sz="1800" dirty="0">
                <a:latin typeface="Calibri" panose="020F0502020204030204" pitchFamily="34" charset="0"/>
              </a:rPr>
              <a:t>The main aim of this project was to create a hub or base for lovers of books, movies and games. We wanted people to be able to create an account, view the most popular products and interact with them.</a:t>
            </a:r>
          </a:p>
          <a:p>
            <a:r>
              <a:rPr lang="en-GB" sz="1800" dirty="0">
                <a:latin typeface="Calibri" panose="020F0502020204030204" pitchFamily="34" charset="0"/>
              </a:rPr>
              <a:t>We wanted to bring some background to the products, so we needed to link in who made it and what it was all about.</a:t>
            </a:r>
          </a:p>
          <a:p>
            <a:endParaRPr lang="en-GB" sz="1800" dirty="0">
              <a:latin typeface="Calibri" panose="020F0502020204030204" pitchFamily="34" charset="0"/>
            </a:endParaRPr>
          </a:p>
          <a:p>
            <a:r>
              <a:rPr lang="en-GB" sz="1800" dirty="0">
                <a:latin typeface="Calibri" panose="020F0502020204030204" pitchFamily="34" charset="0"/>
              </a:rPr>
              <a:t>Bringing all our skills through our course and combining it to make a fully functioning website which links to an app and  vice versa by a database.</a:t>
            </a:r>
            <a:endParaRPr lang="en-US" sz="1800" dirty="0">
              <a:latin typeface="Calibri" panose="020F0502020204030204" pitchFamily="34" charset="0"/>
            </a:endParaRPr>
          </a:p>
        </p:txBody>
      </p:sp>
      <p:pic>
        <p:nvPicPr>
          <p:cNvPr id="4" name="Audio 3">
            <a:hlinkClick r:id="" action="ppaction://media"/>
            <a:extLst>
              <a:ext uri="{FF2B5EF4-FFF2-40B4-BE49-F238E27FC236}">
                <a16:creationId xmlns:a16="http://schemas.microsoft.com/office/drawing/2014/main" id="{417363AA-E685-4931-950B-B246A73840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461"/>
    </mc:Choice>
    <mc:Fallback>
      <p:transition spd="slow" advTm="89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14B7-EA3D-4C1A-885A-22FBDAE3E028}"/>
              </a:ext>
            </a:extLst>
          </p:cNvPr>
          <p:cNvSpPr>
            <a:spLocks noGrp="1"/>
          </p:cNvSpPr>
          <p:nvPr>
            <p:ph type="title"/>
          </p:nvPr>
        </p:nvSpPr>
        <p:spPr/>
        <p:txBody>
          <a:bodyPr/>
          <a:lstStyle/>
          <a:p>
            <a:r>
              <a:rPr lang="en-GB" dirty="0"/>
              <a:t>Student contribution – Dillan Deegan</a:t>
            </a:r>
          </a:p>
        </p:txBody>
      </p:sp>
      <p:sp>
        <p:nvSpPr>
          <p:cNvPr id="3" name="Content Placeholder 2">
            <a:extLst>
              <a:ext uri="{FF2B5EF4-FFF2-40B4-BE49-F238E27FC236}">
                <a16:creationId xmlns:a16="http://schemas.microsoft.com/office/drawing/2014/main" id="{010B5CE6-2600-4DCA-BE19-96A29BE6E850}"/>
              </a:ext>
            </a:extLst>
          </p:cNvPr>
          <p:cNvSpPr>
            <a:spLocks noGrp="1"/>
          </p:cNvSpPr>
          <p:nvPr>
            <p:ph idx="1"/>
          </p:nvPr>
        </p:nvSpPr>
        <p:spPr/>
        <p:txBody>
          <a:bodyPr>
            <a:normAutofit fontScale="92500" lnSpcReduction="20000"/>
          </a:bodyPr>
          <a:lstStyle/>
          <a:p>
            <a:r>
              <a:rPr lang="en-GB" dirty="0"/>
              <a:t>In the first sprint we all took our own section so I gathered images, information and links that corelated to my own movie pages.</a:t>
            </a:r>
          </a:p>
          <a:p>
            <a:r>
              <a:rPr lang="en-GB" dirty="0"/>
              <a:t>In sprint one I restyled all pages by aligning all images and buttons to the right as this offered more content to a small area. I also polished up the rating section by making the bars hold their percentage weight instead of filling a bar which allowed for the colours to pop against our dark background. I also resized all the images to make them fit with the buttons.</a:t>
            </a:r>
          </a:p>
          <a:p>
            <a:r>
              <a:rPr lang="en-GB" dirty="0"/>
              <a:t>I made a star rating system which was removed as we failed to find a way to store the values.</a:t>
            </a:r>
          </a:p>
        </p:txBody>
      </p:sp>
    </p:spTree>
    <p:extLst>
      <p:ext uri="{BB962C8B-B14F-4D97-AF65-F5344CB8AC3E}">
        <p14:creationId xmlns:p14="http://schemas.microsoft.com/office/powerpoint/2010/main" val="2637580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5A54-4CCD-4C87-92FA-E3E7520648E9}"/>
              </a:ext>
            </a:extLst>
          </p:cNvPr>
          <p:cNvSpPr>
            <a:spLocks noGrp="1"/>
          </p:cNvSpPr>
          <p:nvPr>
            <p:ph type="title"/>
          </p:nvPr>
        </p:nvSpPr>
        <p:spPr/>
        <p:txBody>
          <a:bodyPr/>
          <a:lstStyle/>
          <a:p>
            <a:r>
              <a:rPr lang="en-GB" dirty="0"/>
              <a:t>Dillan Deegan – continued </a:t>
            </a:r>
          </a:p>
        </p:txBody>
      </p:sp>
      <p:sp>
        <p:nvSpPr>
          <p:cNvPr id="3" name="Content Placeholder 2">
            <a:extLst>
              <a:ext uri="{FF2B5EF4-FFF2-40B4-BE49-F238E27FC236}">
                <a16:creationId xmlns:a16="http://schemas.microsoft.com/office/drawing/2014/main" id="{AB03C6F1-FC67-4210-9B3B-C7192FCE17C3}"/>
              </a:ext>
            </a:extLst>
          </p:cNvPr>
          <p:cNvSpPr>
            <a:spLocks noGrp="1"/>
          </p:cNvSpPr>
          <p:nvPr>
            <p:ph idx="1"/>
          </p:nvPr>
        </p:nvSpPr>
        <p:spPr/>
        <p:txBody>
          <a:bodyPr>
            <a:normAutofit fontScale="92500"/>
          </a:bodyPr>
          <a:lstStyle/>
          <a:p>
            <a:r>
              <a:rPr lang="en-GB" dirty="0"/>
              <a:t>My roll was very much to fix little errors or things that just needed polishing. Within the first sprint I designed the information box and made it look more appealing.</a:t>
            </a:r>
          </a:p>
          <a:p>
            <a:r>
              <a:rPr lang="en-GB" dirty="0"/>
              <a:t>For sprint 2, as we added more features such a sub menus for each category. James Cummins added this feature but unfortunately it failed to become responsive but instead of undoing his work, I simply reinvented it by making each area hold its own genres, i.e. if the user went into Movies they could just see movies within certain genres such as Sci-Fi or Hero. I applied this modification to all the pages. </a:t>
            </a:r>
          </a:p>
        </p:txBody>
      </p:sp>
    </p:spTree>
    <p:extLst>
      <p:ext uri="{BB962C8B-B14F-4D97-AF65-F5344CB8AC3E}">
        <p14:creationId xmlns:p14="http://schemas.microsoft.com/office/powerpoint/2010/main" val="8597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5421-06E5-46AE-9469-E367BCCE493D}"/>
              </a:ext>
            </a:extLst>
          </p:cNvPr>
          <p:cNvSpPr>
            <a:spLocks noGrp="1"/>
          </p:cNvSpPr>
          <p:nvPr>
            <p:ph type="title"/>
          </p:nvPr>
        </p:nvSpPr>
        <p:spPr/>
        <p:txBody>
          <a:bodyPr/>
          <a:lstStyle/>
          <a:p>
            <a:r>
              <a:rPr lang="en-GB" dirty="0"/>
              <a:t>Dillan Deegan – continued </a:t>
            </a:r>
          </a:p>
        </p:txBody>
      </p:sp>
      <p:sp>
        <p:nvSpPr>
          <p:cNvPr id="3" name="Content Placeholder 2">
            <a:extLst>
              <a:ext uri="{FF2B5EF4-FFF2-40B4-BE49-F238E27FC236}">
                <a16:creationId xmlns:a16="http://schemas.microsoft.com/office/drawing/2014/main" id="{10321781-AFA1-471A-808F-638F25B3622F}"/>
              </a:ext>
            </a:extLst>
          </p:cNvPr>
          <p:cNvSpPr>
            <a:spLocks noGrp="1"/>
          </p:cNvSpPr>
          <p:nvPr>
            <p:ph idx="1"/>
          </p:nvPr>
        </p:nvSpPr>
        <p:spPr/>
        <p:txBody>
          <a:bodyPr/>
          <a:lstStyle/>
          <a:p>
            <a:r>
              <a:rPr lang="en-GB" dirty="0"/>
              <a:t>I also added the upcoming releases to the user page as it offered more exclusive content to members and not regular users.</a:t>
            </a:r>
          </a:p>
          <a:p>
            <a:r>
              <a:rPr lang="en-GB" dirty="0"/>
              <a:t>I also redesigned the whole quiz page by adding more CSS styling so this offered a more appealing page for users and using soft tones colours on this page was a nice contrast to the darker theme throughout.</a:t>
            </a:r>
          </a:p>
          <a:p>
            <a:r>
              <a:rPr lang="en-GB" dirty="0"/>
              <a:t>I applied all the changes such as rating area, buttons, images, info and quiz pages but also fixed the navigation bar.</a:t>
            </a:r>
          </a:p>
          <a:p>
            <a:endParaRPr lang="en-GB" dirty="0"/>
          </a:p>
        </p:txBody>
      </p:sp>
    </p:spTree>
    <p:extLst>
      <p:ext uri="{BB962C8B-B14F-4D97-AF65-F5344CB8AC3E}">
        <p14:creationId xmlns:p14="http://schemas.microsoft.com/office/powerpoint/2010/main" val="3957608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Project objectives </a:t>
            </a:r>
            <a:endParaRPr lang="en-US"/>
          </a:p>
        </p:txBody>
      </p:sp>
      <p:sp>
        <p:nvSpPr>
          <p:cNvPr id="3" name="Content Placeholder 2"/>
          <p:cNvSpPr>
            <a:spLocks noGrp="1"/>
          </p:cNvSpPr>
          <p:nvPr>
            <p:ph idx="1"/>
          </p:nvPr>
        </p:nvSpPr>
        <p:spPr/>
        <p:txBody>
          <a:bodyPr>
            <a:normAutofit/>
          </a:bodyPr>
          <a:lstStyle/>
          <a:p>
            <a:r>
              <a:rPr lang="en-GB" sz="1800" dirty="0">
                <a:latin typeface="Calibri" panose="020F0502020204030204" pitchFamily="34" charset="0"/>
              </a:rPr>
              <a:t>We needed to make a website full of content for books, movies and games that are balanced and consistent throughout. </a:t>
            </a:r>
          </a:p>
          <a:p>
            <a:r>
              <a:rPr lang="en-GB" sz="1800" dirty="0">
                <a:latin typeface="Calibri" panose="020F0502020204030204" pitchFamily="34" charset="0"/>
              </a:rPr>
              <a:t>The user must have an actual username and password to feel part of something. </a:t>
            </a:r>
          </a:p>
          <a:p>
            <a:r>
              <a:rPr lang="en-GB" sz="1800" dirty="0">
                <a:latin typeface="Calibri" panose="020F0502020204030204" pitchFamily="34" charset="0"/>
              </a:rPr>
              <a:t>We needed to make a database that would save these details and make it possible to login or register on the app or website.   This prompted us to make a user page especially for them. </a:t>
            </a:r>
          </a:p>
          <a:p>
            <a:r>
              <a:rPr lang="en-GB" sz="1800" dirty="0">
                <a:latin typeface="Calibri" panose="020F0502020204030204" pitchFamily="34" charset="0"/>
              </a:rPr>
              <a:t>The app must have some feature that makes it different to the website,  but must show the same base content for consistency.</a:t>
            </a:r>
          </a:p>
          <a:p>
            <a:r>
              <a:rPr lang="en-GB" sz="1800" dirty="0">
                <a:latin typeface="Calibri" panose="020F0502020204030204" pitchFamily="34" charset="0"/>
              </a:rPr>
              <a:t>We have to give the user the option of giving us feedback or following us on some platform.</a:t>
            </a:r>
          </a:p>
          <a:p>
            <a:endParaRPr lang="en-US" sz="1600" dirty="0">
              <a:latin typeface="Calibri" panose="020F0502020204030204" pitchFamily="34" charset="0"/>
            </a:endParaRPr>
          </a:p>
        </p:txBody>
      </p:sp>
      <p:pic>
        <p:nvPicPr>
          <p:cNvPr id="4" name="Audio 3">
            <a:hlinkClick r:id="" action="ppaction://media"/>
            <a:extLst>
              <a:ext uri="{FF2B5EF4-FFF2-40B4-BE49-F238E27FC236}">
                <a16:creationId xmlns:a16="http://schemas.microsoft.com/office/drawing/2014/main" id="{FB50992A-E573-4040-9984-2CE74F533B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074"/>
    </mc:Choice>
    <mc:Fallback>
      <p:transition spd="slow" advTm="89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Framework </a:t>
            </a:r>
            <a:endParaRPr lang="en-US"/>
          </a:p>
        </p:txBody>
      </p:sp>
      <p:sp>
        <p:nvSpPr>
          <p:cNvPr id="3" name="Content Placeholder 2"/>
          <p:cNvSpPr>
            <a:spLocks noGrp="1"/>
          </p:cNvSpPr>
          <p:nvPr>
            <p:ph idx="1"/>
          </p:nvPr>
        </p:nvSpPr>
        <p:spPr/>
        <p:txBody>
          <a:bodyPr>
            <a:normAutofit fontScale="92500" lnSpcReduction="20000"/>
          </a:bodyPr>
          <a:lstStyle/>
          <a:p>
            <a:r>
              <a:rPr lang="en-GB" sz="1900" dirty="0">
                <a:latin typeface="Calibri" panose="020F0502020204030204" pitchFamily="34" charset="0"/>
              </a:rPr>
              <a:t>We decided to do most of the front end in sprint 1 and the back end in sprint two.  This meant that the website content was about 80% done after sprint 1. </a:t>
            </a:r>
          </a:p>
          <a:p>
            <a:r>
              <a:rPr lang="en-GB" sz="1900" dirty="0">
                <a:latin typeface="Calibri" panose="020F0502020204030204" pitchFamily="34" charset="0"/>
              </a:rPr>
              <a:t>Sprint 2 was focused on creating and linking the databases to and from the website and app. Once this was done, we took a more technical approach and decided to add in only a few key features like the product quiz, implementing the user page and FAQ page. </a:t>
            </a:r>
          </a:p>
          <a:p>
            <a:r>
              <a:rPr lang="en-GB" sz="1900" dirty="0">
                <a:latin typeface="Calibri" panose="020F0502020204030204" pitchFamily="34" charset="0"/>
              </a:rPr>
              <a:t>Features like these are to promote more interactions with the user and not just features for the sake of it.</a:t>
            </a:r>
          </a:p>
          <a:p>
            <a:r>
              <a:rPr lang="en-GB" sz="1900" dirty="0">
                <a:latin typeface="Calibri" panose="020F0502020204030204" pitchFamily="34" charset="0"/>
              </a:rPr>
              <a:t>We had a team meeting to discuss the logic of every present and future feature,  as the website could easily become clustered. </a:t>
            </a:r>
          </a:p>
          <a:p>
            <a:r>
              <a:rPr lang="en-GB" dirty="0"/>
              <a:t> </a:t>
            </a:r>
          </a:p>
        </p:txBody>
      </p:sp>
      <p:pic>
        <p:nvPicPr>
          <p:cNvPr id="4" name="Audio 3">
            <a:hlinkClick r:id="" action="ppaction://media"/>
            <a:extLst>
              <a:ext uri="{FF2B5EF4-FFF2-40B4-BE49-F238E27FC236}">
                <a16:creationId xmlns:a16="http://schemas.microsoft.com/office/drawing/2014/main" id="{3C0363EA-B6E2-49B3-8FD6-B9F3ECA9F2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3156"/>
    </mc:Choice>
    <mc:Fallback>
      <p:transition spd="slow" advTm="93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libri" panose="020F0502020204030204" pitchFamily="34" charset="0"/>
              </a:rPr>
              <a:t> Framework continued - tasks </a:t>
            </a:r>
            <a:endParaRPr lang="en-US" dirty="0">
              <a:latin typeface="Calibri" panose="020F0502020204030204" pitchFamily="34" charset="0"/>
            </a:endParaRPr>
          </a:p>
        </p:txBody>
      </p:sp>
      <p:sp>
        <p:nvSpPr>
          <p:cNvPr id="3" name="Content Placeholder 2"/>
          <p:cNvSpPr>
            <a:spLocks noGrp="1"/>
          </p:cNvSpPr>
          <p:nvPr>
            <p:ph idx="1"/>
          </p:nvPr>
        </p:nvSpPr>
        <p:spPr/>
        <p:txBody>
          <a:bodyPr>
            <a:normAutofit/>
          </a:bodyPr>
          <a:lstStyle/>
          <a:p>
            <a:r>
              <a:rPr lang="en-GB" sz="1800" dirty="0">
                <a:latin typeface="Calibri" panose="020F0502020204030204" pitchFamily="34" charset="0"/>
              </a:rPr>
              <a:t>The tasks were divided between the three of us and separated into two backlogs on excel.  Naturally,  these were the list of tasks for sprint 1 and 2. </a:t>
            </a:r>
          </a:p>
          <a:p>
            <a:r>
              <a:rPr lang="en-GB" sz="1800" dirty="0">
                <a:latin typeface="Calibri" panose="020F0502020204030204" pitchFamily="34" charset="0"/>
              </a:rPr>
              <a:t>We’ll mention the most important features/tasks in each sprint, as the backlogs themselves are described in much greater detail in the final report.</a:t>
            </a:r>
          </a:p>
          <a:p>
            <a:endParaRPr lang="en-GB" sz="1800" dirty="0">
              <a:latin typeface="Calibri" panose="020F0502020204030204" pitchFamily="34" charset="0"/>
            </a:endParaRPr>
          </a:p>
          <a:p>
            <a:r>
              <a:rPr lang="en-GB" sz="1800" dirty="0">
                <a:latin typeface="Calibri" panose="020F0502020204030204" pitchFamily="34" charset="0"/>
              </a:rPr>
              <a:t>One thing to mention is, we only ever had to take out one user story out of the entire list of tasks in the project.  This shows that we kept our feet on the ground, planned accordingly and didn’t go over board.</a:t>
            </a:r>
          </a:p>
          <a:p>
            <a:r>
              <a:rPr lang="en-GB" sz="1800" dirty="0">
                <a:latin typeface="Calibri" panose="020F0502020204030204" pitchFamily="34" charset="0"/>
              </a:rPr>
              <a:t>Despite this, it is still one of the most advanced projects we’ve done.</a:t>
            </a:r>
            <a:endParaRPr lang="en-US" sz="1800" dirty="0">
              <a:latin typeface="Calibri" panose="020F0502020204030204" pitchFamily="34" charset="0"/>
            </a:endParaRPr>
          </a:p>
        </p:txBody>
      </p:sp>
      <p:pic>
        <p:nvPicPr>
          <p:cNvPr id="4" name="Audio 3">
            <a:hlinkClick r:id="" action="ppaction://media"/>
            <a:extLst>
              <a:ext uri="{FF2B5EF4-FFF2-40B4-BE49-F238E27FC236}">
                <a16:creationId xmlns:a16="http://schemas.microsoft.com/office/drawing/2014/main" id="{A1206A84-D7A9-414D-97DB-643E6192DA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480"/>
    </mc:Choice>
    <mc:Fallback>
      <p:transition spd="slow" advTm="61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Important features in sprint 1</a:t>
            </a:r>
            <a:endParaRPr lang="en-US"/>
          </a:p>
        </p:txBody>
      </p:sp>
      <p:sp>
        <p:nvSpPr>
          <p:cNvPr id="3" name="Content Placeholder 2"/>
          <p:cNvSpPr>
            <a:spLocks noGrp="1"/>
          </p:cNvSpPr>
          <p:nvPr>
            <p:ph idx="1"/>
          </p:nvPr>
        </p:nvSpPr>
        <p:spPr>
          <a:xfrm>
            <a:off x="707249" y="1886208"/>
            <a:ext cx="9905999" cy="3541714"/>
          </a:xfrm>
        </p:spPr>
        <p:txBody>
          <a:bodyPr>
            <a:normAutofit/>
          </a:bodyPr>
          <a:lstStyle/>
          <a:p>
            <a:r>
              <a:rPr lang="en-GB" sz="1800" dirty="0">
                <a:latin typeface="Calibri" panose="020F0502020204030204" pitchFamily="34" charset="0"/>
              </a:rPr>
              <a:t>Linking the pages was naturally important.</a:t>
            </a:r>
          </a:p>
          <a:p>
            <a:r>
              <a:rPr lang="en-GB" sz="1800" dirty="0">
                <a:latin typeface="Calibri" panose="020F0502020204030204" pitchFamily="34" charset="0"/>
              </a:rPr>
              <a:t>Creating the content was probably the most fun part for all of us as we had our own favourite products thrown in too.</a:t>
            </a:r>
          </a:p>
          <a:p>
            <a:r>
              <a:rPr lang="en-GB" sz="1800" dirty="0">
                <a:latin typeface="Calibri" panose="020F0502020204030204" pitchFamily="34" charset="0"/>
              </a:rPr>
              <a:t>The review system of 3 different critics for each product was critical to show no bias and a good picture of how it succeeded. </a:t>
            </a:r>
          </a:p>
          <a:p>
            <a:r>
              <a:rPr lang="en-GB" sz="1800" dirty="0">
                <a:latin typeface="Calibri" panose="020F0502020204030204" pitchFamily="34" charset="0"/>
              </a:rPr>
              <a:t>Creating the social media platforms for interaction made the website look more professional. </a:t>
            </a:r>
          </a:p>
          <a:p>
            <a:endParaRPr lang="en-GB" sz="1800" dirty="0">
              <a:latin typeface="Calibri" panose="020F0502020204030204" pitchFamily="34" charset="0"/>
            </a:endParaRPr>
          </a:p>
          <a:p>
            <a:r>
              <a:rPr lang="en-GB" sz="1800" dirty="0">
                <a:latin typeface="Calibri" panose="020F0502020204030204" pitchFamily="34" charset="0"/>
              </a:rPr>
              <a:t>Refactoring was the most important thing to do at the end, fixing any broken links or errors. </a:t>
            </a:r>
          </a:p>
          <a:p>
            <a:endParaRPr lang="en-US" sz="1600" dirty="0">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Sprint 1 – continued </a:t>
            </a:r>
            <a:endParaRPr lang="en-US"/>
          </a:p>
        </p:txBody>
      </p:sp>
      <p:sp>
        <p:nvSpPr>
          <p:cNvPr id="3" name="Content Placeholder 2"/>
          <p:cNvSpPr>
            <a:spLocks noGrp="1"/>
          </p:cNvSpPr>
          <p:nvPr>
            <p:ph idx="1"/>
          </p:nvPr>
        </p:nvSpPr>
        <p:spPr/>
        <p:txBody>
          <a:bodyPr>
            <a:normAutofit/>
          </a:bodyPr>
          <a:lstStyle/>
          <a:p>
            <a:r>
              <a:rPr lang="en-GB" sz="1800" dirty="0">
                <a:latin typeface="Calibri" panose="020F0502020204030204" pitchFamily="34" charset="0"/>
              </a:rPr>
              <a:t>The information page was made as a hub for our info. The page was improved to an FAQ page in sprint 2. </a:t>
            </a:r>
          </a:p>
          <a:p>
            <a:endParaRPr lang="en-GB" sz="1800" dirty="0">
              <a:latin typeface="Calibri" panose="020F0502020204030204" pitchFamily="34" charset="0"/>
            </a:endParaRPr>
          </a:p>
          <a:p>
            <a:r>
              <a:rPr lang="en-GB" sz="1800" dirty="0">
                <a:latin typeface="Calibri" panose="020F0502020204030204" pitchFamily="34" charset="0"/>
              </a:rPr>
              <a:t>The guest section was an idea that formed to make the logged in  version more different and upgraded.  This was to emphasise more features if you take the time to create an account.</a:t>
            </a:r>
            <a:endParaRPr lang="en-US" sz="1800" dirty="0">
              <a:latin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Important features - sprint 2 </a:t>
            </a:r>
            <a:endParaRPr lang="en-US"/>
          </a:p>
        </p:txBody>
      </p:sp>
      <p:sp>
        <p:nvSpPr>
          <p:cNvPr id="3" name="Content Placeholder 2"/>
          <p:cNvSpPr>
            <a:spLocks noGrp="1"/>
          </p:cNvSpPr>
          <p:nvPr>
            <p:ph idx="1"/>
          </p:nvPr>
        </p:nvSpPr>
        <p:spPr/>
        <p:txBody>
          <a:bodyPr>
            <a:normAutofit fontScale="92500" lnSpcReduction="20000"/>
          </a:bodyPr>
          <a:lstStyle/>
          <a:p>
            <a:r>
              <a:rPr lang="en-GB" sz="1900" dirty="0">
                <a:latin typeface="Calibri" panose="020F0502020204030204" pitchFamily="34" charset="0"/>
              </a:rPr>
              <a:t>Responsiveness is one thing that most people take for granted in websites so we felt like we had to add it in.</a:t>
            </a:r>
          </a:p>
          <a:p>
            <a:r>
              <a:rPr lang="en-GB" sz="1900" dirty="0">
                <a:latin typeface="Calibri" panose="020F0502020204030204" pitchFamily="34" charset="0"/>
              </a:rPr>
              <a:t>We decided on the logic of all features,  like what should we keep in or implement without overloading our website.</a:t>
            </a:r>
          </a:p>
          <a:p>
            <a:endParaRPr lang="en-GB" sz="1900" dirty="0">
              <a:latin typeface="Calibri" panose="020F0502020204030204" pitchFamily="34" charset="0"/>
            </a:endParaRPr>
          </a:p>
          <a:p>
            <a:r>
              <a:rPr lang="en-GB" sz="1900" dirty="0">
                <a:latin typeface="Calibri" panose="020F0502020204030204" pitchFamily="34" charset="0"/>
              </a:rPr>
              <a:t>The FAQ page turned the information page into a general data page on the guest section and more technical on the logged in version while keeping the social media links from before.</a:t>
            </a:r>
          </a:p>
          <a:p>
            <a:r>
              <a:rPr lang="en-GB" sz="1900" dirty="0">
                <a:latin typeface="Calibri" panose="020F0502020204030204" pitchFamily="34" charset="0"/>
              </a:rPr>
              <a:t>Linking the app and website was the most important feature in the whole project. It meant users could register and login on either system. The database stores and saves the username and password both ways.</a:t>
            </a:r>
          </a:p>
          <a:p>
            <a:endParaRPr lang="en-US" sz="1600" dirty="0">
              <a:latin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Sprint 2 – continued </a:t>
            </a:r>
            <a:endParaRPr lang="en-US"/>
          </a:p>
        </p:txBody>
      </p:sp>
      <p:sp>
        <p:nvSpPr>
          <p:cNvPr id="3" name="Content Placeholder 2"/>
          <p:cNvSpPr>
            <a:spLocks noGrp="1"/>
          </p:cNvSpPr>
          <p:nvPr>
            <p:ph idx="1"/>
          </p:nvPr>
        </p:nvSpPr>
        <p:spPr/>
        <p:txBody>
          <a:bodyPr>
            <a:normAutofit fontScale="92500"/>
          </a:bodyPr>
          <a:lstStyle/>
          <a:p>
            <a:r>
              <a:rPr lang="en-GB"/>
              <a:t>The user page was created so the user has a page dedicated to them.  It has the average reviews of all products, a link for the app and quiz along with a thank you from us. At the bottom of the page is one upcoming product from each category,  a glimpse of future content. </a:t>
            </a:r>
          </a:p>
          <a:p>
            <a:endParaRPr lang="en-GB"/>
          </a:p>
          <a:p>
            <a:r>
              <a:rPr lang="en-GB"/>
              <a:t>The review box was made so anyone could leave feedback on a book, or generally on the website. We reserve the right to delete comments if they’re not appropriate. </a:t>
            </a:r>
          </a:p>
          <a:p>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1985</Words>
  <Application>Microsoft Office PowerPoint</Application>
  <PresentationFormat>Widescreen</PresentationFormat>
  <Paragraphs>101</Paragraphs>
  <Slides>22</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Tw Cen MT</vt:lpstr>
      <vt:lpstr>Circuit</vt:lpstr>
      <vt:lpstr>Group project – final presentation </vt:lpstr>
      <vt:lpstr>Project aims</vt:lpstr>
      <vt:lpstr>Project objectives </vt:lpstr>
      <vt:lpstr>Framework </vt:lpstr>
      <vt:lpstr> Framework continued - tasks </vt:lpstr>
      <vt:lpstr>Important features in sprint 1</vt:lpstr>
      <vt:lpstr>Sprint 1 – continued </vt:lpstr>
      <vt:lpstr>Important features - sprint 2 </vt:lpstr>
      <vt:lpstr>Sprint 2 – continued </vt:lpstr>
      <vt:lpstr>Sprint 2 - continued</vt:lpstr>
      <vt:lpstr>Results </vt:lpstr>
      <vt:lpstr>Footnote </vt:lpstr>
      <vt:lpstr>Student CONTRIBUTION -  James McQuade</vt:lpstr>
      <vt:lpstr>James McQuade  - continued </vt:lpstr>
      <vt:lpstr>James McQuade   - sprint 2</vt:lpstr>
      <vt:lpstr>James McQuade  - continued</vt:lpstr>
      <vt:lpstr>Student COntribution - James Cummins </vt:lpstr>
      <vt:lpstr>James Cummins - Sprint 2</vt:lpstr>
      <vt:lpstr>James Cummins - Continued </vt:lpstr>
      <vt:lpstr>Student contribution – Dillan Deegan</vt:lpstr>
      <vt:lpstr>Dillan Deegan – continued </vt:lpstr>
      <vt:lpstr>Dillan Deegan – continued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 – final presentation</dc:title>
  <dc:creator>Unknown User</dc:creator>
  <cp:lastModifiedBy>james</cp:lastModifiedBy>
  <cp:revision>11</cp:revision>
  <dcterms:created xsi:type="dcterms:W3CDTF">2020-04-05T16:26:00Z</dcterms:created>
  <dcterms:modified xsi:type="dcterms:W3CDTF">2020-04-12T19:13:33Z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2057-11.2.0.9255</vt:lpwstr>
  </property>
</Properties>
</file>